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84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327553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8720849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мая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02 мая.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 юго-восточный 9-14 м/с. Температура воздуха ночью 10-12, днем 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мая.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8-10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29460</TotalTime>
  <Words>521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4235</cp:revision>
  <cp:lastPrinted>2021-10-15T03:50:29Z</cp:lastPrinted>
  <dcterms:created xsi:type="dcterms:W3CDTF">2018-03-27T06:03:00Z</dcterms:created>
  <dcterms:modified xsi:type="dcterms:W3CDTF">2026-05-01T06:50:42Z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